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0.3165137614678899</c:v>
                </c:pt>
                <c:pt idx="1">
                  <c:v>0.6834862385321101</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2019649040"/>
        <c:axId val="2019656112"/>
      </c:barChart>
      <c:valAx>
        <c:axId val="2019656112"/>
        <c:scaling>
          <c:orientation val="minMax"/>
        </c:scaling>
        <c:delete val="1"/>
        <c:axPos val="t"/>
        <c:numFmt formatCode="0%" sourceLinked="1"/>
        <c:majorTickMark val="out"/>
        <c:minorTickMark val="none"/>
        <c:tickLblPos val="nextTo"/>
        <c:crossAx val="2019649040"/>
        <c:crosses val="autoZero"/>
        <c:crossBetween val="between"/>
      </c:valAx>
      <c:catAx>
        <c:axId val="2019649040"/>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201965611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2019646864"/>
        <c:axId val="20196457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6.9876614648114908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2019650128"/>
        <c:axId val="2019647952"/>
      </c:barChart>
      <c:catAx>
        <c:axId val="2019646864"/>
        <c:scaling>
          <c:orientation val="minMax"/>
        </c:scaling>
        <c:delete val="1"/>
        <c:axPos val="b"/>
        <c:numFmt formatCode="General" sourceLinked="1"/>
        <c:majorTickMark val="none"/>
        <c:minorTickMark val="none"/>
        <c:tickLblPos val="nextTo"/>
        <c:crossAx val="2019645776"/>
        <c:crosses val="autoZero"/>
        <c:auto val="1"/>
        <c:lblAlgn val="ctr"/>
        <c:lblOffset val="100"/>
        <c:noMultiLvlLbl val="0"/>
      </c:catAx>
      <c:valAx>
        <c:axId val="20196457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9646864"/>
        <c:crosses val="autoZero"/>
        <c:crossBetween val="between"/>
      </c:valAx>
      <c:valAx>
        <c:axId val="20196479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9650128"/>
        <c:crosses val="max"/>
        <c:crossBetween val="between"/>
      </c:valAx>
      <c:catAx>
        <c:axId val="2019650128"/>
        <c:scaling>
          <c:orientation val="minMax"/>
        </c:scaling>
        <c:delete val="1"/>
        <c:axPos val="b"/>
        <c:numFmt formatCode="General" sourceLinked="1"/>
        <c:majorTickMark val="out"/>
        <c:minorTickMark val="none"/>
        <c:tickLblPos val="nextTo"/>
        <c:crossAx val="20196479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0.23372880405929397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0.1123382902319392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1.1727957503306801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0.1123382902319392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5.4396704655797379E-2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831577568"/>
        <c:axId val="2097308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6.8302443024255899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97302016"/>
        <c:axId val="2097305824"/>
      </c:scatterChart>
      <c:catAx>
        <c:axId val="1831577568"/>
        <c:scaling>
          <c:orientation val="minMax"/>
        </c:scaling>
        <c:delete val="1"/>
        <c:axPos val="l"/>
        <c:numFmt formatCode="General" sourceLinked="1"/>
        <c:majorTickMark val="out"/>
        <c:minorTickMark val="none"/>
        <c:tickLblPos val="nextTo"/>
        <c:crossAx val="2097308544"/>
        <c:crosses val="autoZero"/>
        <c:auto val="1"/>
        <c:lblAlgn val="ctr"/>
        <c:lblOffset val="100"/>
        <c:noMultiLvlLbl val="0"/>
      </c:catAx>
      <c:valAx>
        <c:axId val="2097308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31577568"/>
        <c:crosses val="autoZero"/>
        <c:crossBetween val="between"/>
      </c:valAx>
      <c:valAx>
        <c:axId val="2097305824"/>
        <c:scaling>
          <c:orientation val="minMax"/>
          <c:min val="0"/>
        </c:scaling>
        <c:delete val="1"/>
        <c:axPos val="r"/>
        <c:numFmt formatCode="#;;0" sourceLinked="0"/>
        <c:majorTickMark val="out"/>
        <c:minorTickMark val="none"/>
        <c:tickLblPos val="nextTo"/>
        <c:crossAx val="2097302016"/>
        <c:crosses val="max"/>
        <c:crossBetween val="midCat"/>
        <c:majorUnit val="1"/>
      </c:valAx>
      <c:valAx>
        <c:axId val="20973020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73058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0.10472234267920921</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0.11385398517411272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1.1886193896553419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0.11385398517411272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9.0657472080353685E-2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097310176"/>
        <c:axId val="20973025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7.1487935552556401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97306912"/>
        <c:axId val="2097306368"/>
      </c:scatterChart>
      <c:catAx>
        <c:axId val="2097310176"/>
        <c:scaling>
          <c:orientation val="minMax"/>
        </c:scaling>
        <c:delete val="1"/>
        <c:axPos val="l"/>
        <c:numFmt formatCode="General" sourceLinked="1"/>
        <c:majorTickMark val="out"/>
        <c:minorTickMark val="none"/>
        <c:tickLblPos val="nextTo"/>
        <c:crossAx val="2097302560"/>
        <c:crosses val="autoZero"/>
        <c:auto val="1"/>
        <c:lblAlgn val="ctr"/>
        <c:lblOffset val="100"/>
        <c:noMultiLvlLbl val="0"/>
      </c:catAx>
      <c:valAx>
        <c:axId val="20973025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7310176"/>
        <c:crosses val="autoZero"/>
        <c:crossBetween val="between"/>
      </c:valAx>
      <c:valAx>
        <c:axId val="2097306368"/>
        <c:scaling>
          <c:orientation val="minMax"/>
          <c:min val="0"/>
        </c:scaling>
        <c:delete val="1"/>
        <c:axPos val="r"/>
        <c:numFmt formatCode="#;;0" sourceLinked="0"/>
        <c:majorTickMark val="out"/>
        <c:minorTickMark val="none"/>
        <c:tickLblPos val="nextTo"/>
        <c:crossAx val="2097306912"/>
        <c:crosses val="max"/>
        <c:crossBetween val="midCat"/>
        <c:majorUnit val="1"/>
      </c:valAx>
      <c:valAx>
        <c:axId val="20973069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73063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9.2744482493128722E-2</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0.369619934734434</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0.10304727433092431</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1.0757988675895653</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0.10304727433092431</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0.24517908251347276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2097310720"/>
        <c:axId val="20973041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6.9839465367532396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2097297664"/>
        <c:axId val="2097305280"/>
      </c:scatterChart>
      <c:catAx>
        <c:axId val="2097310720"/>
        <c:scaling>
          <c:orientation val="minMax"/>
        </c:scaling>
        <c:delete val="1"/>
        <c:axPos val="l"/>
        <c:numFmt formatCode="General" sourceLinked="1"/>
        <c:majorTickMark val="out"/>
        <c:minorTickMark val="none"/>
        <c:tickLblPos val="nextTo"/>
        <c:crossAx val="2097304192"/>
        <c:crosses val="autoZero"/>
        <c:auto val="1"/>
        <c:lblAlgn val="ctr"/>
        <c:lblOffset val="100"/>
        <c:noMultiLvlLbl val="0"/>
      </c:catAx>
      <c:valAx>
        <c:axId val="20973041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7310720"/>
        <c:crosses val="autoZero"/>
        <c:crossBetween val="between"/>
      </c:valAx>
      <c:valAx>
        <c:axId val="2097305280"/>
        <c:scaling>
          <c:orientation val="minMax"/>
          <c:min val="0"/>
        </c:scaling>
        <c:delete val="1"/>
        <c:axPos val="r"/>
        <c:numFmt formatCode="#;;0" sourceLinked="0"/>
        <c:majorTickMark val="out"/>
        <c:minorTickMark val="none"/>
        <c:tickLblPos val="nextTo"/>
        <c:crossAx val="2097297664"/>
        <c:crosses val="max"/>
        <c:crossBetween val="midCat"/>
        <c:majorUnit val="1"/>
      </c:valAx>
      <c:valAx>
        <c:axId val="20972976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73052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2097296576"/>
        <c:axId val="20972987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8.4356866058696074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2097307456"/>
        <c:axId val="2097299296"/>
      </c:barChart>
      <c:catAx>
        <c:axId val="2097296576"/>
        <c:scaling>
          <c:orientation val="minMax"/>
        </c:scaling>
        <c:delete val="1"/>
        <c:axPos val="b"/>
        <c:numFmt formatCode="General" sourceLinked="1"/>
        <c:majorTickMark val="none"/>
        <c:minorTickMark val="none"/>
        <c:tickLblPos val="nextTo"/>
        <c:crossAx val="2097298752"/>
        <c:crosses val="autoZero"/>
        <c:auto val="1"/>
        <c:lblAlgn val="ctr"/>
        <c:lblOffset val="100"/>
        <c:noMultiLvlLbl val="0"/>
      </c:catAx>
      <c:valAx>
        <c:axId val="2097298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97296576"/>
        <c:crosses val="autoZero"/>
        <c:crossBetween val="between"/>
      </c:valAx>
      <c:valAx>
        <c:axId val="20972992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307456"/>
        <c:crosses val="max"/>
        <c:crossBetween val="between"/>
      </c:valAx>
      <c:catAx>
        <c:axId val="2097307456"/>
        <c:scaling>
          <c:orientation val="minMax"/>
        </c:scaling>
        <c:delete val="1"/>
        <c:axPos val="b"/>
        <c:numFmt formatCode="General" sourceLinked="1"/>
        <c:majorTickMark val="out"/>
        <c:minorTickMark val="none"/>
        <c:tickLblPos val="nextTo"/>
        <c:crossAx val="20972992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0.25914876528428188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0.15101211964615224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1.5765450213259804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0.15101211964615224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0.54166488313382644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0.25557922420775725</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97298208"/>
        <c:axId val="2097297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7.76591518244211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2097309088"/>
        <c:axId val="2097301472"/>
      </c:scatterChart>
      <c:catAx>
        <c:axId val="2097298208"/>
        <c:scaling>
          <c:orientation val="minMax"/>
        </c:scaling>
        <c:delete val="1"/>
        <c:axPos val="l"/>
        <c:numFmt formatCode="General" sourceLinked="1"/>
        <c:majorTickMark val="out"/>
        <c:minorTickMark val="none"/>
        <c:tickLblPos val="nextTo"/>
        <c:crossAx val="2097297120"/>
        <c:crosses val="autoZero"/>
        <c:auto val="1"/>
        <c:lblAlgn val="ctr"/>
        <c:lblOffset val="100"/>
        <c:noMultiLvlLbl val="0"/>
      </c:catAx>
      <c:valAx>
        <c:axId val="2097297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7298208"/>
        <c:crosses val="autoZero"/>
        <c:crossBetween val="between"/>
      </c:valAx>
      <c:valAx>
        <c:axId val="2097301472"/>
        <c:scaling>
          <c:orientation val="minMax"/>
          <c:min val="0"/>
        </c:scaling>
        <c:delete val="1"/>
        <c:axPos val="r"/>
        <c:numFmt formatCode="#;;0" sourceLinked="0"/>
        <c:majorTickMark val="out"/>
        <c:minorTickMark val="none"/>
        <c:tickLblPos val="nextTo"/>
        <c:crossAx val="2097309088"/>
        <c:crosses val="max"/>
        <c:crossBetween val="midCat"/>
        <c:majorUnit val="1"/>
      </c:valAx>
      <c:valAx>
        <c:axId val="2097309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73014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1.4427402793319999E-3</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0.66448704157037675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97299840"/>
        <c:axId val="209730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9.5349007783024398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2097300928"/>
        <c:axId val="2097296032"/>
      </c:scatterChart>
      <c:catAx>
        <c:axId val="2097299840"/>
        <c:scaling>
          <c:orientation val="minMax"/>
        </c:scaling>
        <c:delete val="1"/>
        <c:axPos val="l"/>
        <c:numFmt formatCode="General" sourceLinked="1"/>
        <c:majorTickMark val="out"/>
        <c:minorTickMark val="none"/>
        <c:tickLblPos val="nextTo"/>
        <c:crossAx val="2097300384"/>
        <c:crosses val="autoZero"/>
        <c:auto val="1"/>
        <c:lblAlgn val="ctr"/>
        <c:lblOffset val="100"/>
        <c:noMultiLvlLbl val="0"/>
      </c:catAx>
      <c:valAx>
        <c:axId val="209730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7299840"/>
        <c:crosses val="autoZero"/>
        <c:crossBetween val="between"/>
      </c:valAx>
      <c:valAx>
        <c:axId val="2097296032"/>
        <c:scaling>
          <c:orientation val="minMax"/>
          <c:min val="0"/>
        </c:scaling>
        <c:delete val="1"/>
        <c:axPos val="r"/>
        <c:numFmt formatCode="#;;0" sourceLinked="0"/>
        <c:majorTickMark val="out"/>
        <c:minorTickMark val="none"/>
        <c:tickLblPos val="nextTo"/>
        <c:crossAx val="2097300928"/>
        <c:crosses val="max"/>
        <c:crossBetween val="midCat"/>
        <c:majorUnit val="1"/>
      </c:valAx>
      <c:valAx>
        <c:axId val="20973009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72960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9.9989961701507646E-2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8.1830017116879539E-2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0.85429372412575333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8.1830017116880427E-2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6.5588705087890276E-2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97295488"/>
        <c:axId val="20973047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8.0062438568642698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2097308000"/>
        <c:axId val="2097303104"/>
      </c:scatterChart>
      <c:catAx>
        <c:axId val="2097295488"/>
        <c:scaling>
          <c:orientation val="minMax"/>
        </c:scaling>
        <c:delete val="1"/>
        <c:axPos val="l"/>
        <c:numFmt formatCode="General" sourceLinked="1"/>
        <c:majorTickMark val="out"/>
        <c:minorTickMark val="none"/>
        <c:tickLblPos val="nextTo"/>
        <c:crossAx val="2097304736"/>
        <c:crosses val="autoZero"/>
        <c:auto val="1"/>
        <c:lblAlgn val="ctr"/>
        <c:lblOffset val="100"/>
        <c:noMultiLvlLbl val="0"/>
      </c:catAx>
      <c:valAx>
        <c:axId val="20973047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7295488"/>
        <c:crosses val="autoZero"/>
        <c:crossBetween val="between"/>
      </c:valAx>
      <c:valAx>
        <c:axId val="2097303104"/>
        <c:scaling>
          <c:orientation val="minMax"/>
          <c:min val="0"/>
        </c:scaling>
        <c:delete val="1"/>
        <c:axPos val="r"/>
        <c:numFmt formatCode="#;;0" sourceLinked="0"/>
        <c:majorTickMark val="out"/>
        <c:minorTickMark val="none"/>
        <c:tickLblPos val="nextTo"/>
        <c:crossAx val="2097308000"/>
        <c:crosses val="max"/>
        <c:crossBetween val="midCat"/>
        <c:majorUnit val="1"/>
      </c:valAx>
      <c:valAx>
        <c:axId val="2097308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73031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2097303648"/>
        <c:axId val="20973096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6.6325259873065194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2105054816"/>
        <c:axId val="2105057536"/>
      </c:barChart>
      <c:catAx>
        <c:axId val="2097303648"/>
        <c:scaling>
          <c:orientation val="minMax"/>
        </c:scaling>
        <c:delete val="1"/>
        <c:axPos val="b"/>
        <c:numFmt formatCode="General" sourceLinked="1"/>
        <c:majorTickMark val="none"/>
        <c:minorTickMark val="none"/>
        <c:tickLblPos val="nextTo"/>
        <c:crossAx val="2097309632"/>
        <c:crosses val="autoZero"/>
        <c:auto val="1"/>
        <c:lblAlgn val="ctr"/>
        <c:lblOffset val="100"/>
        <c:noMultiLvlLbl val="0"/>
      </c:catAx>
      <c:valAx>
        <c:axId val="20973096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97303648"/>
        <c:crosses val="autoZero"/>
        <c:crossBetween val="between"/>
      </c:valAx>
      <c:valAx>
        <c:axId val="21050575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054816"/>
        <c:crosses val="max"/>
        <c:crossBetween val="between"/>
      </c:valAx>
      <c:catAx>
        <c:axId val="2105054816"/>
        <c:scaling>
          <c:orientation val="minMax"/>
        </c:scaling>
        <c:delete val="1"/>
        <c:axPos val="b"/>
        <c:numFmt formatCode="General" sourceLinked="1"/>
        <c:majorTickMark val="out"/>
        <c:minorTickMark val="none"/>
        <c:tickLblPos val="nextTo"/>
        <c:crossAx val="21050575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0.18450322111740469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0.11589029605222567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1.2098781852028928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0.11589029605222567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0.34085690544780078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05058624"/>
        <c:axId val="2105063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6.0133400503380701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2105064064"/>
        <c:axId val="2105059168"/>
      </c:scatterChart>
      <c:catAx>
        <c:axId val="2105058624"/>
        <c:scaling>
          <c:orientation val="minMax"/>
        </c:scaling>
        <c:delete val="1"/>
        <c:axPos val="l"/>
        <c:numFmt formatCode="General" sourceLinked="1"/>
        <c:majorTickMark val="out"/>
        <c:minorTickMark val="none"/>
        <c:tickLblPos val="nextTo"/>
        <c:crossAx val="2105063520"/>
        <c:crosses val="autoZero"/>
        <c:auto val="1"/>
        <c:lblAlgn val="ctr"/>
        <c:lblOffset val="100"/>
        <c:noMultiLvlLbl val="0"/>
      </c:catAx>
      <c:valAx>
        <c:axId val="2105063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5058624"/>
        <c:crosses val="autoZero"/>
        <c:crossBetween val="between"/>
      </c:valAx>
      <c:valAx>
        <c:axId val="2105059168"/>
        <c:scaling>
          <c:orientation val="minMax"/>
          <c:min val="0"/>
        </c:scaling>
        <c:delete val="1"/>
        <c:axPos val="r"/>
        <c:numFmt formatCode="#;;0" sourceLinked="0"/>
        <c:majorTickMark val="out"/>
        <c:minorTickMark val="none"/>
        <c:tickLblPos val="nextTo"/>
        <c:crossAx val="2105064064"/>
        <c:crosses val="max"/>
        <c:crossBetween val="midCat"/>
        <c:majorUnit val="1"/>
      </c:valAx>
      <c:valAx>
        <c:axId val="21050640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50591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0.18106995884773663</c:v>
                </c:pt>
                <c:pt idx="1">
                  <c:v>0.23868312757201646</c:v>
                </c:pt>
                <c:pt idx="2">
                  <c:v>0.23868312757201646</c:v>
                </c:pt>
                <c:pt idx="3">
                  <c:v>0.34156378600823045</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9.9430038769395601E-2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8.6396484245450544E-2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0.90196699057261931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8.6396484245450544E-2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0.19503835909472489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105050464"/>
        <c:axId val="2105059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7.2329905248556798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2105052640"/>
        <c:axId val="2105061344"/>
      </c:scatterChart>
      <c:catAx>
        <c:axId val="2105050464"/>
        <c:scaling>
          <c:orientation val="minMax"/>
        </c:scaling>
        <c:delete val="1"/>
        <c:axPos val="l"/>
        <c:numFmt formatCode="General" sourceLinked="1"/>
        <c:majorTickMark val="out"/>
        <c:minorTickMark val="none"/>
        <c:tickLblPos val="nextTo"/>
        <c:crossAx val="2105059712"/>
        <c:crosses val="autoZero"/>
        <c:auto val="1"/>
        <c:lblAlgn val="ctr"/>
        <c:lblOffset val="100"/>
        <c:noMultiLvlLbl val="0"/>
      </c:catAx>
      <c:valAx>
        <c:axId val="2105059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5050464"/>
        <c:crosses val="autoZero"/>
        <c:crossBetween val="between"/>
      </c:valAx>
      <c:valAx>
        <c:axId val="2105061344"/>
        <c:scaling>
          <c:orientation val="minMax"/>
          <c:min val="0"/>
        </c:scaling>
        <c:delete val="1"/>
        <c:axPos val="r"/>
        <c:numFmt formatCode="#;;0" sourceLinked="0"/>
        <c:majorTickMark val="out"/>
        <c:minorTickMark val="none"/>
        <c:tickLblPos val="nextTo"/>
        <c:crossAx val="2105052640"/>
        <c:crosses val="max"/>
        <c:crossBetween val="midCat"/>
        <c:majorUnit val="1"/>
      </c:valAx>
      <c:valAx>
        <c:axId val="21050526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50613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0.14805300705976254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9.4189109044249264E-2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0.98332088361375725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2.0954874971350179E-2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105062432"/>
        <c:axId val="2105062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6.6512473867258102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2105060800"/>
        <c:axId val="2105060256"/>
      </c:scatterChart>
      <c:catAx>
        <c:axId val="2105062432"/>
        <c:scaling>
          <c:orientation val="minMax"/>
        </c:scaling>
        <c:delete val="1"/>
        <c:axPos val="l"/>
        <c:numFmt formatCode="General" sourceLinked="1"/>
        <c:majorTickMark val="out"/>
        <c:minorTickMark val="none"/>
        <c:tickLblPos val="nextTo"/>
        <c:crossAx val="2105062976"/>
        <c:crosses val="autoZero"/>
        <c:auto val="1"/>
        <c:lblAlgn val="ctr"/>
        <c:lblOffset val="100"/>
        <c:noMultiLvlLbl val="0"/>
      </c:catAx>
      <c:valAx>
        <c:axId val="2105062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5062432"/>
        <c:crosses val="autoZero"/>
        <c:crossBetween val="between"/>
      </c:valAx>
      <c:valAx>
        <c:axId val="2105060256"/>
        <c:scaling>
          <c:orientation val="minMax"/>
          <c:min val="0"/>
        </c:scaling>
        <c:delete val="1"/>
        <c:axPos val="r"/>
        <c:numFmt formatCode="#;;0" sourceLinked="0"/>
        <c:majorTickMark val="out"/>
        <c:minorTickMark val="none"/>
        <c:tickLblPos val="nextTo"/>
        <c:crossAx val="2105060800"/>
        <c:crosses val="max"/>
        <c:crossBetween val="midCat"/>
        <c:majorUnit val="1"/>
      </c:valAx>
      <c:valAx>
        <c:axId val="21050608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5060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2105049376"/>
        <c:axId val="21050499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7.2717175900984454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2105061888"/>
        <c:axId val="2105051008"/>
      </c:barChart>
      <c:catAx>
        <c:axId val="2105049376"/>
        <c:scaling>
          <c:orientation val="minMax"/>
        </c:scaling>
        <c:delete val="1"/>
        <c:axPos val="b"/>
        <c:numFmt formatCode="General" sourceLinked="1"/>
        <c:majorTickMark val="none"/>
        <c:minorTickMark val="none"/>
        <c:tickLblPos val="nextTo"/>
        <c:crossAx val="2105049920"/>
        <c:crosses val="autoZero"/>
        <c:auto val="1"/>
        <c:lblAlgn val="ctr"/>
        <c:lblOffset val="100"/>
        <c:noMultiLvlLbl val="0"/>
      </c:catAx>
      <c:valAx>
        <c:axId val="21050499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5049376"/>
        <c:crosses val="autoZero"/>
        <c:crossBetween val="between"/>
      </c:valAx>
      <c:valAx>
        <c:axId val="21050510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5061888"/>
        <c:crosses val="max"/>
        <c:crossBetween val="between"/>
      </c:valAx>
      <c:catAx>
        <c:axId val="2105061888"/>
        <c:scaling>
          <c:orientation val="minMax"/>
        </c:scaling>
        <c:delete val="1"/>
        <c:axPos val="b"/>
        <c:numFmt formatCode="General" sourceLinked="1"/>
        <c:majorTickMark val="out"/>
        <c:minorTickMark val="none"/>
        <c:tickLblPos val="nextTo"/>
        <c:crossAx val="21050510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7.9336921455643861E-3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0.15014815910017454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1.5675253962748563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0.15014815910017454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2.4402100388940084E-2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05051552"/>
        <c:axId val="2105055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6.8777974553056804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2105052096"/>
        <c:axId val="2105053184"/>
      </c:scatterChart>
      <c:catAx>
        <c:axId val="2105051552"/>
        <c:scaling>
          <c:orientation val="minMax"/>
        </c:scaling>
        <c:delete val="1"/>
        <c:axPos val="l"/>
        <c:numFmt formatCode="General" sourceLinked="1"/>
        <c:majorTickMark val="out"/>
        <c:minorTickMark val="none"/>
        <c:tickLblPos val="nextTo"/>
        <c:crossAx val="2105055360"/>
        <c:crosses val="autoZero"/>
        <c:auto val="1"/>
        <c:lblAlgn val="ctr"/>
        <c:lblOffset val="100"/>
        <c:noMultiLvlLbl val="0"/>
      </c:catAx>
      <c:valAx>
        <c:axId val="2105055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5051552"/>
        <c:crosses val="autoZero"/>
        <c:crossBetween val="between"/>
      </c:valAx>
      <c:valAx>
        <c:axId val="2105053184"/>
        <c:scaling>
          <c:orientation val="minMax"/>
          <c:min val="0"/>
        </c:scaling>
        <c:delete val="1"/>
        <c:axPos val="r"/>
        <c:numFmt formatCode="#;;0" sourceLinked="0"/>
        <c:majorTickMark val="out"/>
        <c:minorTickMark val="none"/>
        <c:tickLblPos val="nextTo"/>
        <c:crossAx val="2105052096"/>
        <c:crosses val="max"/>
        <c:crossBetween val="midCat"/>
        <c:majorUnit val="1"/>
      </c:valAx>
      <c:valAx>
        <c:axId val="21050520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50531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0.12245811709298771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0.11096497412846862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1.1584585258038853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0.11096497412846773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3.6531675860590695E-2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105064608"/>
        <c:axId val="2105058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7.6656377248912104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2105054272"/>
        <c:axId val="2105053728"/>
      </c:scatterChart>
      <c:catAx>
        <c:axId val="2105064608"/>
        <c:scaling>
          <c:orientation val="minMax"/>
        </c:scaling>
        <c:delete val="1"/>
        <c:axPos val="l"/>
        <c:numFmt formatCode="General" sourceLinked="1"/>
        <c:majorTickMark val="out"/>
        <c:minorTickMark val="none"/>
        <c:tickLblPos val="nextTo"/>
        <c:crossAx val="2105058080"/>
        <c:crosses val="autoZero"/>
        <c:auto val="1"/>
        <c:lblAlgn val="ctr"/>
        <c:lblOffset val="100"/>
        <c:noMultiLvlLbl val="0"/>
      </c:catAx>
      <c:valAx>
        <c:axId val="2105058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5064608"/>
        <c:crosses val="autoZero"/>
        <c:crossBetween val="between"/>
      </c:valAx>
      <c:valAx>
        <c:axId val="2105053728"/>
        <c:scaling>
          <c:orientation val="minMax"/>
          <c:min val="0"/>
        </c:scaling>
        <c:delete val="1"/>
        <c:axPos val="r"/>
        <c:numFmt formatCode="#;;0" sourceLinked="0"/>
        <c:majorTickMark val="out"/>
        <c:minorTickMark val="none"/>
        <c:tickLblPos val="nextTo"/>
        <c:crossAx val="2105054272"/>
        <c:crosses val="max"/>
        <c:crossBetween val="midCat"/>
        <c:majorUnit val="1"/>
      </c:valAx>
      <c:valAx>
        <c:axId val="21050542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50537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2105055904"/>
        <c:axId val="21050564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6.9173388566676204</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2106919696"/>
        <c:axId val="2105056992"/>
      </c:barChart>
      <c:catAx>
        <c:axId val="2105055904"/>
        <c:scaling>
          <c:orientation val="minMax"/>
        </c:scaling>
        <c:delete val="1"/>
        <c:axPos val="b"/>
        <c:numFmt formatCode="General" sourceLinked="1"/>
        <c:majorTickMark val="none"/>
        <c:minorTickMark val="none"/>
        <c:tickLblPos val="nextTo"/>
        <c:crossAx val="2105056448"/>
        <c:crosses val="autoZero"/>
        <c:auto val="1"/>
        <c:lblAlgn val="ctr"/>
        <c:lblOffset val="100"/>
        <c:noMultiLvlLbl val="0"/>
      </c:catAx>
      <c:valAx>
        <c:axId val="21050564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5055904"/>
        <c:crosses val="autoZero"/>
        <c:crossBetween val="between"/>
      </c:valAx>
      <c:valAx>
        <c:axId val="2105056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919696"/>
        <c:crosses val="max"/>
        <c:crossBetween val="between"/>
      </c:valAx>
      <c:catAx>
        <c:axId val="2106919696"/>
        <c:scaling>
          <c:orientation val="minMax"/>
        </c:scaling>
        <c:delete val="1"/>
        <c:axPos val="b"/>
        <c:numFmt formatCode="General" sourceLinked="1"/>
        <c:majorTickMark val="out"/>
        <c:minorTickMark val="none"/>
        <c:tickLblPos val="nextTo"/>
        <c:crossAx val="2105056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0.3035352500447912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0.15764577290660231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1.6457994165723333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0.15764577290660142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0.37754506353506123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06922960"/>
        <c:axId val="2106930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7.1210498946179204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2106918064"/>
        <c:axId val="2106921328"/>
      </c:scatterChart>
      <c:catAx>
        <c:axId val="2106922960"/>
        <c:scaling>
          <c:orientation val="minMax"/>
        </c:scaling>
        <c:delete val="1"/>
        <c:axPos val="l"/>
        <c:numFmt formatCode="General" sourceLinked="1"/>
        <c:majorTickMark val="out"/>
        <c:minorTickMark val="none"/>
        <c:tickLblPos val="nextTo"/>
        <c:crossAx val="2106930032"/>
        <c:crosses val="autoZero"/>
        <c:auto val="1"/>
        <c:lblAlgn val="ctr"/>
        <c:lblOffset val="100"/>
        <c:noMultiLvlLbl val="0"/>
      </c:catAx>
      <c:valAx>
        <c:axId val="2106930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6922960"/>
        <c:crosses val="autoZero"/>
        <c:crossBetween val="between"/>
      </c:valAx>
      <c:valAx>
        <c:axId val="2106921328"/>
        <c:scaling>
          <c:orientation val="minMax"/>
          <c:min val="0"/>
        </c:scaling>
        <c:delete val="1"/>
        <c:axPos val="r"/>
        <c:numFmt formatCode="#;;0" sourceLinked="0"/>
        <c:majorTickMark val="out"/>
        <c:minorTickMark val="none"/>
        <c:tickLblPos val="nextTo"/>
        <c:crossAx val="2106918064"/>
        <c:crosses val="max"/>
        <c:crossBetween val="midCat"/>
        <c:majorUnit val="1"/>
      </c:valAx>
      <c:valAx>
        <c:axId val="21069180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6921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6.8228485228401858E-2</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0.48477945099692032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0.13515288647179347</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1.4109768857242102</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0.13515288647179347</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9.9210451080680606E-2</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2106924592"/>
        <c:axId val="2106927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6.7136278187173204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2106920240"/>
        <c:axId val="2106923504"/>
      </c:scatterChart>
      <c:catAx>
        <c:axId val="2106924592"/>
        <c:scaling>
          <c:orientation val="minMax"/>
        </c:scaling>
        <c:delete val="1"/>
        <c:axPos val="l"/>
        <c:numFmt formatCode="General" sourceLinked="1"/>
        <c:majorTickMark val="out"/>
        <c:minorTickMark val="none"/>
        <c:tickLblPos val="nextTo"/>
        <c:crossAx val="2106927312"/>
        <c:crosses val="autoZero"/>
        <c:auto val="1"/>
        <c:lblAlgn val="ctr"/>
        <c:lblOffset val="100"/>
        <c:noMultiLvlLbl val="0"/>
      </c:catAx>
      <c:valAx>
        <c:axId val="2106927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6924592"/>
        <c:crosses val="autoZero"/>
        <c:crossBetween val="between"/>
      </c:valAx>
      <c:valAx>
        <c:axId val="2106923504"/>
        <c:scaling>
          <c:orientation val="minMax"/>
          <c:min val="0"/>
        </c:scaling>
        <c:delete val="1"/>
        <c:axPos val="r"/>
        <c:numFmt formatCode="#;;0" sourceLinked="0"/>
        <c:majorTickMark val="out"/>
        <c:minorTickMark val="none"/>
        <c:tickLblPos val="nextTo"/>
        <c:crossAx val="2106920240"/>
        <c:crosses val="max"/>
        <c:crossBetween val="midCat"/>
        <c:majorUnit val="1"/>
      </c:valAx>
      <c:valAx>
        <c:axId val="21069202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69235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2106918608"/>
        <c:axId val="21069218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7.1151481400624732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2106924048"/>
        <c:axId val="2106928400"/>
      </c:barChart>
      <c:catAx>
        <c:axId val="2106918608"/>
        <c:scaling>
          <c:orientation val="minMax"/>
        </c:scaling>
        <c:delete val="1"/>
        <c:axPos val="b"/>
        <c:numFmt formatCode="General" sourceLinked="1"/>
        <c:majorTickMark val="none"/>
        <c:minorTickMark val="none"/>
        <c:tickLblPos val="nextTo"/>
        <c:crossAx val="2106921872"/>
        <c:crosses val="autoZero"/>
        <c:auto val="1"/>
        <c:lblAlgn val="ctr"/>
        <c:lblOffset val="100"/>
        <c:noMultiLvlLbl val="0"/>
      </c:catAx>
      <c:valAx>
        <c:axId val="21069218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918608"/>
        <c:crosses val="autoZero"/>
        <c:crossBetween val="between"/>
      </c:valAx>
      <c:valAx>
        <c:axId val="21069284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924048"/>
        <c:crosses val="max"/>
        <c:crossBetween val="between"/>
      </c:valAx>
      <c:catAx>
        <c:axId val="2106924048"/>
        <c:scaling>
          <c:orientation val="minMax"/>
        </c:scaling>
        <c:delete val="1"/>
        <c:axPos val="b"/>
        <c:numFmt formatCode="General" sourceLinked="1"/>
        <c:majorTickMark val="out"/>
        <c:minorTickMark val="none"/>
        <c:tickLblPos val="nextTo"/>
        <c:crossAx val="21069284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3.0243680938265349E-2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8.4699169807234576E-2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0.88424726957629307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4.2021262172976748E-2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06919152"/>
        <c:axId val="2106928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7.7447921751258901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2106925136"/>
        <c:axId val="2106929488"/>
      </c:scatterChart>
      <c:catAx>
        <c:axId val="2106919152"/>
        <c:scaling>
          <c:orientation val="minMax"/>
        </c:scaling>
        <c:delete val="1"/>
        <c:axPos val="l"/>
        <c:numFmt formatCode="General" sourceLinked="1"/>
        <c:majorTickMark val="out"/>
        <c:minorTickMark val="none"/>
        <c:tickLblPos val="nextTo"/>
        <c:crossAx val="2106928944"/>
        <c:crosses val="autoZero"/>
        <c:auto val="1"/>
        <c:lblAlgn val="ctr"/>
        <c:lblOffset val="100"/>
        <c:noMultiLvlLbl val="0"/>
      </c:catAx>
      <c:valAx>
        <c:axId val="2106928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6919152"/>
        <c:crosses val="autoZero"/>
        <c:crossBetween val="between"/>
      </c:valAx>
      <c:valAx>
        <c:axId val="2106929488"/>
        <c:scaling>
          <c:orientation val="minMax"/>
          <c:min val="0"/>
        </c:scaling>
        <c:delete val="1"/>
        <c:axPos val="r"/>
        <c:numFmt formatCode="#;;0" sourceLinked="0"/>
        <c:majorTickMark val="out"/>
        <c:minorTickMark val="none"/>
        <c:tickLblPos val="nextTo"/>
        <c:crossAx val="2106925136"/>
        <c:crosses val="max"/>
        <c:crossBetween val="midCat"/>
        <c:majorUnit val="1"/>
      </c:valAx>
      <c:valAx>
        <c:axId val="2106925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69294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0.46913580246913578</c:v>
                </c:pt>
                <c:pt idx="1">
                  <c:v>0.53086419753086422</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2019652848"/>
        <c:axId val="2019640880"/>
      </c:barChart>
      <c:catAx>
        <c:axId val="2019652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9640880"/>
        <c:crosses val="autoZero"/>
        <c:auto val="1"/>
        <c:lblAlgn val="ctr"/>
        <c:lblOffset val="100"/>
        <c:noMultiLvlLbl val="0"/>
      </c:catAx>
      <c:valAx>
        <c:axId val="2019640880"/>
        <c:scaling>
          <c:orientation val="minMax"/>
        </c:scaling>
        <c:delete val="1"/>
        <c:axPos val="t"/>
        <c:numFmt formatCode="0%" sourceLinked="1"/>
        <c:majorTickMark val="none"/>
        <c:minorTickMark val="none"/>
        <c:tickLblPos val="nextTo"/>
        <c:crossAx val="2019652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4.0506455330596935E-2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1.3101434320967336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0.12549437792459006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9.6277288656529514E-2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106930576"/>
        <c:axId val="2106931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5.6763986810414897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2106931664"/>
        <c:axId val="2106922416"/>
      </c:scatterChart>
      <c:catAx>
        <c:axId val="2106930576"/>
        <c:scaling>
          <c:orientation val="minMax"/>
        </c:scaling>
        <c:delete val="1"/>
        <c:axPos val="l"/>
        <c:numFmt formatCode="General" sourceLinked="1"/>
        <c:majorTickMark val="out"/>
        <c:minorTickMark val="none"/>
        <c:tickLblPos val="nextTo"/>
        <c:crossAx val="2106931120"/>
        <c:crosses val="autoZero"/>
        <c:auto val="1"/>
        <c:lblAlgn val="ctr"/>
        <c:lblOffset val="100"/>
        <c:noMultiLvlLbl val="0"/>
      </c:catAx>
      <c:valAx>
        <c:axId val="2106931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6930576"/>
        <c:crosses val="autoZero"/>
        <c:crossBetween val="between"/>
      </c:valAx>
      <c:valAx>
        <c:axId val="2106922416"/>
        <c:scaling>
          <c:orientation val="minMax"/>
          <c:min val="0"/>
        </c:scaling>
        <c:delete val="1"/>
        <c:axPos val="r"/>
        <c:numFmt formatCode="#;;0" sourceLinked="0"/>
        <c:majorTickMark val="out"/>
        <c:minorTickMark val="none"/>
        <c:tickLblPos val="nextTo"/>
        <c:crossAx val="2106931664"/>
        <c:crosses val="max"/>
        <c:crossBetween val="midCat"/>
        <c:majorUnit val="1"/>
      </c:valAx>
      <c:valAx>
        <c:axId val="21069316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69224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5.9196505687082457E-2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0.13584621043100054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1.4182150891122314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0.13584621043100142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0.18849589374764442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106932208"/>
        <c:axId val="2106916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7.9242535640200398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2106925680"/>
        <c:axId val="2106917520"/>
      </c:scatterChart>
      <c:catAx>
        <c:axId val="2106932208"/>
        <c:scaling>
          <c:orientation val="minMax"/>
        </c:scaling>
        <c:delete val="1"/>
        <c:axPos val="l"/>
        <c:numFmt formatCode="General" sourceLinked="1"/>
        <c:majorTickMark val="out"/>
        <c:minorTickMark val="none"/>
        <c:tickLblPos val="nextTo"/>
        <c:crossAx val="2106916976"/>
        <c:crosses val="autoZero"/>
        <c:auto val="1"/>
        <c:lblAlgn val="ctr"/>
        <c:lblOffset val="100"/>
        <c:noMultiLvlLbl val="0"/>
      </c:catAx>
      <c:valAx>
        <c:axId val="2106916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6932208"/>
        <c:crosses val="autoZero"/>
        <c:crossBetween val="between"/>
      </c:valAx>
      <c:valAx>
        <c:axId val="2106917520"/>
        <c:scaling>
          <c:orientation val="minMax"/>
          <c:min val="0"/>
        </c:scaling>
        <c:delete val="1"/>
        <c:axPos val="r"/>
        <c:numFmt formatCode="#;;0" sourceLinked="0"/>
        <c:majorTickMark val="out"/>
        <c:minorTickMark val="none"/>
        <c:tickLblPos val="nextTo"/>
        <c:crossAx val="2106925680"/>
        <c:crosses val="max"/>
        <c:crossBetween val="midCat"/>
        <c:majorUnit val="1"/>
      </c:valAx>
      <c:valAx>
        <c:axId val="21069256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6917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2106926224"/>
        <c:axId val="21069207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7.5712097942933303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2106927856"/>
        <c:axId val="2106926768"/>
      </c:barChart>
      <c:catAx>
        <c:axId val="2106926224"/>
        <c:scaling>
          <c:orientation val="minMax"/>
        </c:scaling>
        <c:delete val="1"/>
        <c:axPos val="b"/>
        <c:numFmt formatCode="General" sourceLinked="1"/>
        <c:majorTickMark val="none"/>
        <c:minorTickMark val="none"/>
        <c:tickLblPos val="nextTo"/>
        <c:crossAx val="2106920784"/>
        <c:crosses val="autoZero"/>
        <c:auto val="1"/>
        <c:lblAlgn val="ctr"/>
        <c:lblOffset val="100"/>
        <c:noMultiLvlLbl val="0"/>
      </c:catAx>
      <c:valAx>
        <c:axId val="21069207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926224"/>
        <c:crosses val="autoZero"/>
        <c:crossBetween val="between"/>
      </c:valAx>
      <c:valAx>
        <c:axId val="21069267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927856"/>
        <c:crosses val="max"/>
        <c:crossBetween val="between"/>
      </c:valAx>
      <c:catAx>
        <c:axId val="2106927856"/>
        <c:scaling>
          <c:orientation val="minMax"/>
        </c:scaling>
        <c:delete val="1"/>
        <c:axPos val="b"/>
        <c:numFmt formatCode="General" sourceLinked="1"/>
        <c:majorTickMark val="out"/>
        <c:minorTickMark val="none"/>
        <c:tickLblPos val="nextTo"/>
        <c:crossAx val="21069267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0.12883225954982525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9.9954989275563122E-2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1.0435158520278103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9.9954989275563122E-2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0.28523670277463786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08576128"/>
        <c:axId val="2108575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8.1224336643852606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2108573952"/>
        <c:axId val="2108578304"/>
      </c:scatterChart>
      <c:catAx>
        <c:axId val="2108576128"/>
        <c:scaling>
          <c:orientation val="minMax"/>
        </c:scaling>
        <c:delete val="1"/>
        <c:axPos val="l"/>
        <c:numFmt formatCode="General" sourceLinked="1"/>
        <c:majorTickMark val="out"/>
        <c:minorTickMark val="none"/>
        <c:tickLblPos val="nextTo"/>
        <c:crossAx val="2108575584"/>
        <c:crosses val="autoZero"/>
        <c:auto val="1"/>
        <c:lblAlgn val="ctr"/>
        <c:lblOffset val="100"/>
        <c:noMultiLvlLbl val="0"/>
      </c:catAx>
      <c:valAx>
        <c:axId val="2108575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8576128"/>
        <c:crosses val="autoZero"/>
        <c:crossBetween val="between"/>
      </c:valAx>
      <c:valAx>
        <c:axId val="2108578304"/>
        <c:scaling>
          <c:orientation val="minMax"/>
          <c:min val="0"/>
        </c:scaling>
        <c:delete val="1"/>
        <c:axPos val="r"/>
        <c:numFmt formatCode="#;;0" sourceLinked="0"/>
        <c:majorTickMark val="out"/>
        <c:minorTickMark val="none"/>
        <c:tickLblPos val="nextTo"/>
        <c:crossAx val="2108573952"/>
        <c:crosses val="max"/>
        <c:crossBetween val="midCat"/>
        <c:majorUnit val="1"/>
      </c:valAx>
      <c:valAx>
        <c:axId val="21085739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5783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2.1087684750274782E-2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0.15177438720187819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1.5845029860424074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0.15177438720187819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0.54439905816200529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0.16443499680533691</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108571776"/>
        <c:axId val="21085728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7.0199859242014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2108576672"/>
        <c:axId val="2108572320"/>
      </c:scatterChart>
      <c:catAx>
        <c:axId val="2108571776"/>
        <c:scaling>
          <c:orientation val="minMax"/>
        </c:scaling>
        <c:delete val="1"/>
        <c:axPos val="l"/>
        <c:numFmt formatCode="General" sourceLinked="1"/>
        <c:majorTickMark val="out"/>
        <c:minorTickMark val="none"/>
        <c:tickLblPos val="nextTo"/>
        <c:crossAx val="2108572864"/>
        <c:crosses val="autoZero"/>
        <c:auto val="1"/>
        <c:lblAlgn val="ctr"/>
        <c:lblOffset val="100"/>
        <c:noMultiLvlLbl val="0"/>
      </c:catAx>
      <c:valAx>
        <c:axId val="21085728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8571776"/>
        <c:crosses val="autoZero"/>
        <c:crossBetween val="between"/>
      </c:valAx>
      <c:valAx>
        <c:axId val="2108572320"/>
        <c:scaling>
          <c:orientation val="minMax"/>
          <c:min val="0"/>
        </c:scaling>
        <c:delete val="1"/>
        <c:axPos val="r"/>
        <c:numFmt formatCode="#;;0" sourceLinked="0"/>
        <c:majorTickMark val="out"/>
        <c:minorTickMark val="none"/>
        <c:tickLblPos val="nextTo"/>
        <c:crossAx val="2108576672"/>
        <c:crosses val="max"/>
        <c:crossBetween val="midCat"/>
        <c:majorUnit val="1"/>
      </c:valAx>
      <c:valAx>
        <c:axId val="21085766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572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2108573408"/>
        <c:axId val="21085788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5.0420975346310675</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2108575040"/>
        <c:axId val="2108574496"/>
      </c:barChart>
      <c:catAx>
        <c:axId val="2108573408"/>
        <c:scaling>
          <c:orientation val="minMax"/>
        </c:scaling>
        <c:delete val="1"/>
        <c:axPos val="b"/>
        <c:numFmt formatCode="General" sourceLinked="1"/>
        <c:majorTickMark val="none"/>
        <c:minorTickMark val="none"/>
        <c:tickLblPos val="nextTo"/>
        <c:crossAx val="2108578848"/>
        <c:crosses val="autoZero"/>
        <c:auto val="1"/>
        <c:lblAlgn val="ctr"/>
        <c:lblOffset val="100"/>
        <c:noMultiLvlLbl val="0"/>
      </c:catAx>
      <c:valAx>
        <c:axId val="21085788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8573408"/>
        <c:crosses val="autoZero"/>
        <c:crossBetween val="between"/>
      </c:valAx>
      <c:valAx>
        <c:axId val="21085744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8575040"/>
        <c:crosses val="max"/>
        <c:crossBetween val="between"/>
      </c:valAx>
      <c:catAx>
        <c:axId val="2108575040"/>
        <c:scaling>
          <c:orientation val="minMax"/>
        </c:scaling>
        <c:delete val="1"/>
        <c:axPos val="b"/>
        <c:numFmt formatCode="General" sourceLinked="1"/>
        <c:majorTickMark val="out"/>
        <c:minorTickMark val="none"/>
        <c:tickLblPos val="nextTo"/>
        <c:crossAx val="21085744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0.17002872678978997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0.15867344823571372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1.6565282006424216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0.15867344823571372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0.10791426709809127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08577216"/>
        <c:axId val="21085777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5.25937224995696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2110224384"/>
        <c:axId val="2110222208"/>
      </c:scatterChart>
      <c:catAx>
        <c:axId val="2108577216"/>
        <c:scaling>
          <c:orientation val="minMax"/>
        </c:scaling>
        <c:delete val="1"/>
        <c:axPos val="l"/>
        <c:numFmt formatCode="General" sourceLinked="1"/>
        <c:majorTickMark val="out"/>
        <c:minorTickMark val="none"/>
        <c:tickLblPos val="nextTo"/>
        <c:crossAx val="2108577760"/>
        <c:crosses val="autoZero"/>
        <c:auto val="1"/>
        <c:lblAlgn val="ctr"/>
        <c:lblOffset val="100"/>
        <c:noMultiLvlLbl val="0"/>
      </c:catAx>
      <c:valAx>
        <c:axId val="21085777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08577216"/>
        <c:crosses val="autoZero"/>
        <c:crossBetween val="between"/>
      </c:valAx>
      <c:valAx>
        <c:axId val="2110222208"/>
        <c:scaling>
          <c:orientation val="minMax"/>
          <c:min val="0"/>
        </c:scaling>
        <c:delete val="1"/>
        <c:axPos val="r"/>
        <c:numFmt formatCode="#;;0" sourceLinked="0"/>
        <c:majorTickMark val="out"/>
        <c:minorTickMark val="none"/>
        <c:tickLblPos val="nextTo"/>
        <c:crossAx val="2110224384"/>
        <c:crosses val="max"/>
        <c:crossBetween val="midCat"/>
        <c:majorUnit val="1"/>
      </c:valAx>
      <c:valAx>
        <c:axId val="21102243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02222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0.40735377481431323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0.15182522689809019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1.58503374523006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0.15182522689809019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3.7054564357386077E-2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110221120"/>
        <c:axId val="2110224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4.4119047250588297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2110230368"/>
        <c:axId val="2110222752"/>
      </c:scatterChart>
      <c:catAx>
        <c:axId val="2110221120"/>
        <c:scaling>
          <c:orientation val="minMax"/>
        </c:scaling>
        <c:delete val="1"/>
        <c:axPos val="l"/>
        <c:numFmt formatCode="General" sourceLinked="1"/>
        <c:majorTickMark val="out"/>
        <c:minorTickMark val="none"/>
        <c:tickLblPos val="nextTo"/>
        <c:crossAx val="2110224928"/>
        <c:crosses val="autoZero"/>
        <c:auto val="1"/>
        <c:lblAlgn val="ctr"/>
        <c:lblOffset val="100"/>
        <c:noMultiLvlLbl val="0"/>
      </c:catAx>
      <c:valAx>
        <c:axId val="2110224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221120"/>
        <c:crosses val="autoZero"/>
        <c:crossBetween val="between"/>
      </c:valAx>
      <c:valAx>
        <c:axId val="2110222752"/>
        <c:scaling>
          <c:orientation val="minMax"/>
          <c:min val="0"/>
        </c:scaling>
        <c:delete val="1"/>
        <c:axPos val="r"/>
        <c:numFmt formatCode="#;;0" sourceLinked="0"/>
        <c:majorTickMark val="out"/>
        <c:minorTickMark val="none"/>
        <c:tickLblPos val="nextTo"/>
        <c:crossAx val="2110230368"/>
        <c:crosses val="max"/>
        <c:crossBetween val="midCat"/>
        <c:majorUnit val="1"/>
      </c:valAx>
      <c:valAx>
        <c:axId val="21102303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1102227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0.55088132541750889</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0.17424636747270261</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1.8191072595160724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0.17424636747270217</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0.39875832708016379</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110228736"/>
        <c:axId val="2110227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3.3880203405232101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2110223296"/>
        <c:axId val="2110225472"/>
      </c:scatterChart>
      <c:catAx>
        <c:axId val="2110228736"/>
        <c:scaling>
          <c:orientation val="minMax"/>
        </c:scaling>
        <c:delete val="1"/>
        <c:axPos val="l"/>
        <c:numFmt formatCode="General" sourceLinked="1"/>
        <c:majorTickMark val="out"/>
        <c:minorTickMark val="none"/>
        <c:tickLblPos val="nextTo"/>
        <c:crossAx val="2110227104"/>
        <c:crosses val="autoZero"/>
        <c:auto val="1"/>
        <c:lblAlgn val="ctr"/>
        <c:lblOffset val="100"/>
        <c:noMultiLvlLbl val="0"/>
      </c:catAx>
      <c:valAx>
        <c:axId val="2110227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228736"/>
        <c:crosses val="autoZero"/>
        <c:crossBetween val="between"/>
      </c:valAx>
      <c:valAx>
        <c:axId val="2110225472"/>
        <c:scaling>
          <c:orientation val="minMax"/>
          <c:min val="0"/>
        </c:scaling>
        <c:delete val="1"/>
        <c:axPos val="r"/>
        <c:numFmt formatCode="#;;0" sourceLinked="0"/>
        <c:majorTickMark val="out"/>
        <c:minorTickMark val="none"/>
        <c:tickLblPos val="nextTo"/>
        <c:crossAx val="2110223296"/>
        <c:crosses val="max"/>
        <c:crossBetween val="midCat"/>
        <c:majorUnit val="1"/>
      </c:valAx>
      <c:valAx>
        <c:axId val="21102232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110225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0.36805125673961836</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0.12005559113265285</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1.2533632726037549</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0.12005559113265285</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0.15676178472250069</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2110229280"/>
        <c:axId val="2110226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7.1090928229852697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2110223840"/>
        <c:axId val="2110233088"/>
      </c:scatterChart>
      <c:catAx>
        <c:axId val="2110229280"/>
        <c:scaling>
          <c:orientation val="minMax"/>
        </c:scaling>
        <c:delete val="1"/>
        <c:axPos val="l"/>
        <c:numFmt formatCode="General" sourceLinked="1"/>
        <c:majorTickMark val="out"/>
        <c:minorTickMark val="none"/>
        <c:tickLblPos val="nextTo"/>
        <c:crossAx val="2110226016"/>
        <c:crosses val="autoZero"/>
        <c:auto val="1"/>
        <c:lblAlgn val="ctr"/>
        <c:lblOffset val="100"/>
        <c:noMultiLvlLbl val="0"/>
      </c:catAx>
      <c:valAx>
        <c:axId val="2110226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229280"/>
        <c:crosses val="autoZero"/>
        <c:crossBetween val="between"/>
      </c:valAx>
      <c:valAx>
        <c:axId val="2110233088"/>
        <c:scaling>
          <c:orientation val="minMax"/>
          <c:min val="0"/>
        </c:scaling>
        <c:delete val="1"/>
        <c:axPos val="r"/>
        <c:numFmt formatCode="#;;0" sourceLinked="0"/>
        <c:majorTickMark val="out"/>
        <c:minorTickMark val="none"/>
        <c:tickLblPos val="nextTo"/>
        <c:crossAx val="2110223840"/>
        <c:crosses val="max"/>
        <c:crossBetween val="midCat"/>
        <c:majorUnit val="1"/>
      </c:valAx>
      <c:valAx>
        <c:axId val="21102238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1102330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0.76954732510288071</c:v>
                </c:pt>
                <c:pt idx="1">
                  <c:v>2.8806584362139918E-2</c:v>
                </c:pt>
                <c:pt idx="2">
                  <c:v>9.4650205761316872E-2</c:v>
                </c:pt>
                <c:pt idx="3">
                  <c:v>2.8806584362139918E-2</c:v>
                </c:pt>
                <c:pt idx="4">
                  <c:v>1.2345679012345678E-2</c:v>
                </c:pt>
                <c:pt idx="5">
                  <c:v>6.584362139917696E-2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2019655568"/>
        <c:axId val="2019641424"/>
      </c:barChart>
      <c:valAx>
        <c:axId val="201964142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19655568"/>
        <c:crosses val="autoZero"/>
        <c:crossBetween val="between"/>
      </c:valAx>
      <c:catAx>
        <c:axId val="20196555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964142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2110231456"/>
        <c:axId val="2110218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2.1278862283604401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2110229824"/>
        <c:axId val="2110226560"/>
      </c:barChart>
      <c:catAx>
        <c:axId val="2110231456"/>
        <c:scaling>
          <c:orientation val="minMax"/>
        </c:scaling>
        <c:delete val="1"/>
        <c:axPos val="b"/>
        <c:numFmt formatCode="General" sourceLinked="1"/>
        <c:majorTickMark val="none"/>
        <c:minorTickMark val="none"/>
        <c:tickLblPos val="nextTo"/>
        <c:crossAx val="2110218400"/>
        <c:crosses val="autoZero"/>
        <c:auto val="1"/>
        <c:lblAlgn val="ctr"/>
        <c:lblOffset val="100"/>
        <c:noMultiLvlLbl val="0"/>
      </c:catAx>
      <c:valAx>
        <c:axId val="2110218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0231456"/>
        <c:crosses val="autoZero"/>
        <c:crossBetween val="between"/>
      </c:valAx>
      <c:valAx>
        <c:axId val="21102265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229824"/>
        <c:crosses val="max"/>
        <c:crossBetween val="between"/>
      </c:valAx>
      <c:catAx>
        <c:axId val="2110229824"/>
        <c:scaling>
          <c:orientation val="minMax"/>
        </c:scaling>
        <c:delete val="1"/>
        <c:axPos val="b"/>
        <c:numFmt formatCode="General" sourceLinked="1"/>
        <c:majorTickMark val="out"/>
        <c:minorTickMark val="none"/>
        <c:tickLblPos val="nextTo"/>
        <c:crossAx val="21102265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1.4821115808506058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0.14345310292858926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0.35502816390865499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10227648"/>
        <c:axId val="2110221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2.1278862283604401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2110220576"/>
        <c:axId val="2110230912"/>
      </c:scatterChart>
      <c:catAx>
        <c:axId val="2110227648"/>
        <c:scaling>
          <c:orientation val="minMax"/>
        </c:scaling>
        <c:delete val="1"/>
        <c:axPos val="l"/>
        <c:numFmt formatCode="General" sourceLinked="1"/>
        <c:majorTickMark val="out"/>
        <c:minorTickMark val="none"/>
        <c:tickLblPos val="nextTo"/>
        <c:crossAx val="2110221664"/>
        <c:crosses val="autoZero"/>
        <c:auto val="1"/>
        <c:lblAlgn val="ctr"/>
        <c:lblOffset val="100"/>
        <c:noMultiLvlLbl val="0"/>
      </c:catAx>
      <c:valAx>
        <c:axId val="2110221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227648"/>
        <c:crosses val="autoZero"/>
        <c:crossBetween val="between"/>
      </c:valAx>
      <c:valAx>
        <c:axId val="2110230912"/>
        <c:scaling>
          <c:orientation val="minMax"/>
          <c:min val="0"/>
        </c:scaling>
        <c:delete val="1"/>
        <c:axPos val="r"/>
        <c:numFmt formatCode="#;;0" sourceLinked="0"/>
        <c:majorTickMark val="out"/>
        <c:minorTickMark val="none"/>
        <c:tickLblPos val="nextTo"/>
        <c:crossAx val="2110220576"/>
        <c:crosses val="max"/>
        <c:crossBetween val="midCat"/>
        <c:majorUnit val="1"/>
      </c:valAx>
      <c:valAx>
        <c:axId val="21102205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0230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2110228192"/>
        <c:axId val="21102189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7.1631148356038636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2110232544"/>
        <c:axId val="2110232000"/>
      </c:barChart>
      <c:catAx>
        <c:axId val="2110228192"/>
        <c:scaling>
          <c:orientation val="minMax"/>
        </c:scaling>
        <c:delete val="1"/>
        <c:axPos val="b"/>
        <c:numFmt formatCode="General" sourceLinked="1"/>
        <c:majorTickMark val="none"/>
        <c:minorTickMark val="none"/>
        <c:tickLblPos val="nextTo"/>
        <c:crossAx val="2110218944"/>
        <c:crosses val="autoZero"/>
        <c:auto val="1"/>
        <c:lblAlgn val="ctr"/>
        <c:lblOffset val="100"/>
        <c:noMultiLvlLbl val="0"/>
      </c:catAx>
      <c:valAx>
        <c:axId val="21102189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0228192"/>
        <c:crosses val="autoZero"/>
        <c:crossBetween val="between"/>
      </c:valAx>
      <c:valAx>
        <c:axId val="21102320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0232544"/>
        <c:crosses val="max"/>
        <c:crossBetween val="between"/>
      </c:valAx>
      <c:catAx>
        <c:axId val="2110232544"/>
        <c:scaling>
          <c:orientation val="minMax"/>
        </c:scaling>
        <c:delete val="1"/>
        <c:axPos val="b"/>
        <c:numFmt formatCode="General" sourceLinked="1"/>
        <c:majorTickMark val="out"/>
        <c:minorTickMark val="none"/>
        <c:tickLblPos val="nextTo"/>
        <c:crossAx val="21102320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0.36210665458700397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0.11975903059403858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1.2502672228180227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5.8648593833265039E-2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10233632"/>
        <c:axId val="2110219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6.2674628532311703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2113970784"/>
        <c:axId val="2110220032"/>
      </c:scatterChart>
      <c:catAx>
        <c:axId val="2110233632"/>
        <c:scaling>
          <c:orientation val="minMax"/>
        </c:scaling>
        <c:delete val="1"/>
        <c:axPos val="l"/>
        <c:numFmt formatCode="General" sourceLinked="1"/>
        <c:majorTickMark val="out"/>
        <c:minorTickMark val="none"/>
        <c:tickLblPos val="nextTo"/>
        <c:crossAx val="2110219488"/>
        <c:crosses val="autoZero"/>
        <c:auto val="1"/>
        <c:lblAlgn val="ctr"/>
        <c:lblOffset val="100"/>
        <c:noMultiLvlLbl val="0"/>
      </c:catAx>
      <c:valAx>
        <c:axId val="2110219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0233632"/>
        <c:crosses val="autoZero"/>
        <c:crossBetween val="between"/>
      </c:valAx>
      <c:valAx>
        <c:axId val="2110220032"/>
        <c:scaling>
          <c:orientation val="minMax"/>
          <c:min val="0"/>
        </c:scaling>
        <c:delete val="1"/>
        <c:axPos val="r"/>
        <c:numFmt formatCode="#;;0" sourceLinked="0"/>
        <c:majorTickMark val="out"/>
        <c:minorTickMark val="none"/>
        <c:tickLblPos val="nextTo"/>
        <c:crossAx val="2113970784"/>
        <c:crosses val="max"/>
        <c:crossBetween val="midCat"/>
        <c:majorUnit val="1"/>
      </c:valAx>
      <c:valAx>
        <c:axId val="2113970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0220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0.32999187263476948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0.11345607114024148</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1.1844652238143176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0.11345607114024148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8.1396344869360426E-2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113963712"/>
        <c:axId val="2113969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6.8874578014979901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2113966976"/>
        <c:axId val="2113965888"/>
      </c:scatterChart>
      <c:catAx>
        <c:axId val="2113963712"/>
        <c:scaling>
          <c:orientation val="minMax"/>
        </c:scaling>
        <c:delete val="1"/>
        <c:axPos val="l"/>
        <c:numFmt formatCode="General" sourceLinked="1"/>
        <c:majorTickMark val="out"/>
        <c:minorTickMark val="none"/>
        <c:tickLblPos val="nextTo"/>
        <c:crossAx val="2113969696"/>
        <c:crosses val="autoZero"/>
        <c:auto val="1"/>
        <c:lblAlgn val="ctr"/>
        <c:lblOffset val="100"/>
        <c:noMultiLvlLbl val="0"/>
      </c:catAx>
      <c:valAx>
        <c:axId val="2113969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963712"/>
        <c:crosses val="autoZero"/>
        <c:crossBetween val="between"/>
      </c:valAx>
      <c:valAx>
        <c:axId val="2113965888"/>
        <c:scaling>
          <c:orientation val="minMax"/>
          <c:min val="0"/>
        </c:scaling>
        <c:delete val="1"/>
        <c:axPos val="r"/>
        <c:numFmt formatCode="#;;0" sourceLinked="0"/>
        <c:majorTickMark val="out"/>
        <c:minorTickMark val="none"/>
        <c:tickLblPos val="nextTo"/>
        <c:crossAx val="2113966976"/>
        <c:crosses val="max"/>
        <c:crossBetween val="midCat"/>
        <c:majorUnit val="1"/>
      </c:valAx>
      <c:valAx>
        <c:axId val="2113966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1139658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7.2102990870832606E-2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8.1414123728772658E-2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0.84995185638720283</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8.141412372877177E-2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8.0970516220601141E-2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113970240"/>
        <c:axId val="2113966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8.3344238520824305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2113971328"/>
        <c:axId val="2113971872"/>
      </c:scatterChart>
      <c:catAx>
        <c:axId val="2113970240"/>
        <c:scaling>
          <c:orientation val="minMax"/>
        </c:scaling>
        <c:delete val="1"/>
        <c:axPos val="l"/>
        <c:numFmt formatCode="General" sourceLinked="1"/>
        <c:majorTickMark val="out"/>
        <c:minorTickMark val="none"/>
        <c:tickLblPos val="nextTo"/>
        <c:crossAx val="2113966432"/>
        <c:crosses val="autoZero"/>
        <c:auto val="1"/>
        <c:lblAlgn val="ctr"/>
        <c:lblOffset val="100"/>
        <c:noMultiLvlLbl val="0"/>
      </c:catAx>
      <c:valAx>
        <c:axId val="2113966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970240"/>
        <c:crosses val="autoZero"/>
        <c:crossBetween val="between"/>
      </c:valAx>
      <c:valAx>
        <c:axId val="2113971872"/>
        <c:scaling>
          <c:orientation val="minMax"/>
          <c:min val="0"/>
        </c:scaling>
        <c:delete val="1"/>
        <c:axPos val="r"/>
        <c:numFmt formatCode="#;;0" sourceLinked="0"/>
        <c:majorTickMark val="out"/>
        <c:minorTickMark val="none"/>
        <c:tickLblPos val="nextTo"/>
        <c:crossAx val="2113971328"/>
        <c:crosses val="max"/>
        <c:crossBetween val="midCat"/>
        <c:majorUnit val="1"/>
      </c:valAx>
      <c:valAx>
        <c:axId val="21139713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113971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2113964256"/>
        <c:axId val="21139735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6.7142243545208897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2113972416"/>
        <c:axId val="2113967520"/>
      </c:barChart>
      <c:catAx>
        <c:axId val="2113964256"/>
        <c:scaling>
          <c:orientation val="minMax"/>
        </c:scaling>
        <c:delete val="1"/>
        <c:axPos val="b"/>
        <c:numFmt formatCode="General" sourceLinked="1"/>
        <c:majorTickMark val="none"/>
        <c:minorTickMark val="none"/>
        <c:tickLblPos val="nextTo"/>
        <c:crossAx val="2113973504"/>
        <c:crosses val="autoZero"/>
        <c:auto val="1"/>
        <c:lblAlgn val="ctr"/>
        <c:lblOffset val="100"/>
        <c:noMultiLvlLbl val="0"/>
      </c:catAx>
      <c:valAx>
        <c:axId val="21139735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3964256"/>
        <c:crosses val="autoZero"/>
        <c:crossBetween val="between"/>
      </c:valAx>
      <c:valAx>
        <c:axId val="21139675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972416"/>
        <c:crosses val="max"/>
        <c:crossBetween val="between"/>
      </c:valAx>
      <c:catAx>
        <c:axId val="2113972416"/>
        <c:scaling>
          <c:orientation val="minMax"/>
        </c:scaling>
        <c:delete val="1"/>
        <c:axPos val="b"/>
        <c:numFmt formatCode="General" sourceLinked="1"/>
        <c:majorTickMark val="out"/>
        <c:minorTickMark val="none"/>
        <c:tickLblPos val="nextTo"/>
        <c:crossAx val="21139675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0.26458399294353807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9.8526231809012543E-2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1.0285998275666568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9.8526231809012543E-2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2.7445080105390041E-2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13972960"/>
        <c:axId val="21139740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6.7142243545208897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2113976224"/>
        <c:axId val="2113977312"/>
      </c:scatterChart>
      <c:catAx>
        <c:axId val="2113972960"/>
        <c:scaling>
          <c:orientation val="minMax"/>
        </c:scaling>
        <c:delete val="1"/>
        <c:axPos val="l"/>
        <c:numFmt formatCode="General" sourceLinked="1"/>
        <c:majorTickMark val="out"/>
        <c:minorTickMark val="none"/>
        <c:tickLblPos val="nextTo"/>
        <c:crossAx val="2113974048"/>
        <c:crosses val="autoZero"/>
        <c:auto val="1"/>
        <c:lblAlgn val="ctr"/>
        <c:lblOffset val="100"/>
        <c:noMultiLvlLbl val="0"/>
      </c:catAx>
      <c:valAx>
        <c:axId val="21139740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972960"/>
        <c:crosses val="autoZero"/>
        <c:crossBetween val="between"/>
      </c:valAx>
      <c:valAx>
        <c:axId val="2113977312"/>
        <c:scaling>
          <c:orientation val="minMax"/>
          <c:min val="0"/>
        </c:scaling>
        <c:delete val="1"/>
        <c:axPos val="r"/>
        <c:numFmt formatCode="#;;0" sourceLinked="0"/>
        <c:majorTickMark val="out"/>
        <c:minorTickMark val="none"/>
        <c:tickLblPos val="nextTo"/>
        <c:crossAx val="2113976224"/>
        <c:crosses val="max"/>
        <c:crossBetween val="midCat"/>
        <c:majorUnit val="1"/>
      </c:valAx>
      <c:valAx>
        <c:axId val="2113976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39773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2113969152"/>
        <c:axId val="21139680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6.1411931998313403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2113968608"/>
        <c:axId val="2113963168"/>
      </c:barChart>
      <c:catAx>
        <c:axId val="2113969152"/>
        <c:scaling>
          <c:orientation val="minMax"/>
        </c:scaling>
        <c:delete val="1"/>
        <c:axPos val="b"/>
        <c:numFmt formatCode="General" sourceLinked="1"/>
        <c:majorTickMark val="none"/>
        <c:minorTickMark val="none"/>
        <c:tickLblPos val="nextTo"/>
        <c:crossAx val="2113968064"/>
        <c:crosses val="autoZero"/>
        <c:auto val="1"/>
        <c:lblAlgn val="ctr"/>
        <c:lblOffset val="100"/>
        <c:noMultiLvlLbl val="0"/>
      </c:catAx>
      <c:valAx>
        <c:axId val="2113968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3969152"/>
        <c:crosses val="autoZero"/>
        <c:crossBetween val="between"/>
      </c:valAx>
      <c:valAx>
        <c:axId val="21139631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3968608"/>
        <c:crosses val="max"/>
        <c:crossBetween val="between"/>
      </c:valAx>
      <c:catAx>
        <c:axId val="2113968608"/>
        <c:scaling>
          <c:orientation val="minMax"/>
        </c:scaling>
        <c:delete val="1"/>
        <c:axPos val="b"/>
        <c:numFmt formatCode="General" sourceLinked="1"/>
        <c:majorTickMark val="out"/>
        <c:minorTickMark val="none"/>
        <c:tickLblPos val="nextTo"/>
        <c:crossAx val="21139631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0.11727002551602261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0.39949971273089702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0.1113775330394029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1.1627655820756715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0.1113775330394029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6.2723005647033148E-2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113974592"/>
        <c:axId val="2113975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6.1411931998313403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2113975680"/>
        <c:axId val="2113976768"/>
      </c:scatterChart>
      <c:catAx>
        <c:axId val="2113974592"/>
        <c:scaling>
          <c:orientation val="minMax"/>
        </c:scaling>
        <c:delete val="1"/>
        <c:axPos val="l"/>
        <c:numFmt formatCode="General" sourceLinked="1"/>
        <c:majorTickMark val="out"/>
        <c:minorTickMark val="none"/>
        <c:tickLblPos val="nextTo"/>
        <c:crossAx val="2113975136"/>
        <c:crosses val="autoZero"/>
        <c:auto val="1"/>
        <c:lblAlgn val="ctr"/>
        <c:lblOffset val="100"/>
        <c:noMultiLvlLbl val="0"/>
      </c:catAx>
      <c:valAx>
        <c:axId val="2113975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3974592"/>
        <c:crosses val="autoZero"/>
        <c:crossBetween val="between"/>
      </c:valAx>
      <c:valAx>
        <c:axId val="2113976768"/>
        <c:scaling>
          <c:orientation val="minMax"/>
          <c:min val="0"/>
        </c:scaling>
        <c:delete val="1"/>
        <c:axPos val="r"/>
        <c:numFmt formatCode="#;;0" sourceLinked="0"/>
        <c:majorTickMark val="out"/>
        <c:minorTickMark val="none"/>
        <c:tickLblPos val="nextTo"/>
        <c:crossAx val="2113975680"/>
        <c:crosses val="max"/>
        <c:crossBetween val="midCat"/>
        <c:majorUnit val="1"/>
      </c:valAx>
      <c:valAx>
        <c:axId val="21139756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39767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0.22362869198312235</c:v>
                </c:pt>
                <c:pt idx="1">
                  <c:v>4.2194092827004216E-3</c:v>
                </c:pt>
                <c:pt idx="2">
                  <c:v>0.54852320675105481</c:v>
                </c:pt>
                <c:pt idx="3">
                  <c:v>1.2658227848101267E-2</c:v>
                </c:pt>
                <c:pt idx="4">
                  <c:v>2.1097046413502109E-2</c:v>
                </c:pt>
                <c:pt idx="5">
                  <c:v>0.10970464135021098</c:v>
                </c:pt>
                <c:pt idx="6">
                  <c:v>4.2194092827004216E-3</c:v>
                </c:pt>
                <c:pt idx="7">
                  <c:v>3.7974683544303799E-2</c:v>
                </c:pt>
                <c:pt idx="8">
                  <c:v>3.7974683544303799E-2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2019641968"/>
        <c:axId val="2019653392"/>
      </c:barChart>
      <c:valAx>
        <c:axId val="2019653392"/>
        <c:scaling>
          <c:orientation val="minMax"/>
        </c:scaling>
        <c:delete val="1"/>
        <c:axPos val="t"/>
        <c:numFmt formatCode="0%" sourceLinked="1"/>
        <c:majorTickMark val="out"/>
        <c:minorTickMark val="none"/>
        <c:tickLblPos val="nextTo"/>
        <c:crossAx val="2019641968"/>
        <c:crosses val="autoZero"/>
        <c:crossBetween val="between"/>
      </c:valAx>
      <c:catAx>
        <c:axId val="20196419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1965339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3">
                  <c:v>7.4232874489934</c:v>
                </c:pt>
                <c:pt idx="4">
                  <c:v>7.65007257759647</c:v>
                </c:pt>
                <c:pt idx="5">
                  <c:v>7.6876670402092797</c:v>
                </c:pt>
                <c:pt idx="6">
                  <c:v>7.5956443464430698</c:v>
                </c:pt>
                <c:pt idx="7">
                  <c:v>7.1487935552556499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3962080"/>
        <c:axId val="2113965344"/>
      </c:lineChart>
      <c:catAx>
        <c:axId val="2113962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3965344"/>
        <c:crosses val="autoZero"/>
        <c:auto val="1"/>
        <c:lblAlgn val="ctr"/>
        <c:lblOffset val="100"/>
        <c:noMultiLvlLbl val="0"/>
      </c:catAx>
      <c:valAx>
        <c:axId val="21139653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396208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3">
                  <c:v>7.2712644035252598</c:v>
                </c:pt>
                <c:pt idx="4">
                  <c:v>7.0110762105535196</c:v>
                </c:pt>
                <c:pt idx="5">
                  <c:v>7.4105648283578196</c:v>
                </c:pt>
                <c:pt idx="6">
                  <c:v>7.0423714127270403</c:v>
                </c:pt>
                <c:pt idx="7">
                  <c:v>6.8302443024255899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113962624"/>
        <c:axId val="2113964800"/>
      </c:lineChart>
      <c:catAx>
        <c:axId val="2113962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3964800"/>
        <c:crosses val="autoZero"/>
        <c:auto val="1"/>
        <c:lblAlgn val="ctr"/>
        <c:lblOffset val="100"/>
        <c:noMultiLvlLbl val="0"/>
      </c:catAx>
      <c:valAx>
        <c:axId val="21139648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39626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6.9478584783965998</c:v>
                </c:pt>
                <c:pt idx="1">
                  <c:v>6.9839465367532396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51552"/>
        <c:axId val="2116552640"/>
      </c:lineChart>
      <c:catAx>
        <c:axId val="2116551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2640"/>
        <c:crosses val="autoZero"/>
        <c:auto val="1"/>
        <c:lblAlgn val="ctr"/>
        <c:lblOffset val="100"/>
        <c:noMultiLvlLbl val="0"/>
      </c:catAx>
      <c:valAx>
        <c:axId val="2116552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15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3">
                  <c:v>8.1576176025266705</c:v>
                </c:pt>
                <c:pt idx="4">
                  <c:v>6.8867974240724203</c:v>
                </c:pt>
                <c:pt idx="5">
                  <c:v>7.2243845028175704</c:v>
                </c:pt>
                <c:pt idx="6">
                  <c:v>7.5717263095573397</c:v>
                </c:pt>
                <c:pt idx="7">
                  <c:v>7.76591518244211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47200"/>
        <c:axId val="2116548288"/>
      </c:lineChart>
      <c:catAx>
        <c:axId val="21165472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8288"/>
        <c:crosses val="autoZero"/>
        <c:auto val="1"/>
        <c:lblAlgn val="ctr"/>
        <c:lblOffset val="100"/>
        <c:noMultiLvlLbl val="0"/>
      </c:catAx>
      <c:valAx>
        <c:axId val="2116548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72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9.7161658342729496</c:v>
                </c:pt>
                <c:pt idx="1">
                  <c:v>9.2202766723686196</c:v>
                </c:pt>
                <c:pt idx="2">
                  <c:v>9.9351537589513796</c:v>
                </c:pt>
                <c:pt idx="3">
                  <c:v>9.5349007783024309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116552096"/>
        <c:axId val="2116550464"/>
      </c:lineChart>
      <c:catAx>
        <c:axId val="21165520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0464"/>
        <c:crosses val="autoZero"/>
        <c:auto val="1"/>
        <c:lblAlgn val="ctr"/>
        <c:lblOffset val="100"/>
        <c:noMultiLvlLbl val="0"/>
      </c:catAx>
      <c:valAx>
        <c:axId val="2116550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2096"/>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8.6767996373429508</c:v>
                </c:pt>
                <c:pt idx="1">
                  <c:v>8.7012597065109905</c:v>
                </c:pt>
                <c:pt idx="2">
                  <c:v>8.4723252743083002</c:v>
                </c:pt>
                <c:pt idx="3">
                  <c:v>8.0062438568642698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61344"/>
        <c:axId val="2116556448"/>
      </c:lineChart>
      <c:catAx>
        <c:axId val="2116561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6448"/>
        <c:crosses val="autoZero"/>
        <c:auto val="1"/>
        <c:lblAlgn val="ctr"/>
        <c:lblOffset val="100"/>
        <c:noMultiLvlLbl val="0"/>
      </c:catAx>
      <c:valAx>
        <c:axId val="21165564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613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3">
                  <c:v>6.5262902015147901</c:v>
                </c:pt>
                <c:pt idx="4">
                  <c:v>5.6562339660725804</c:v>
                </c:pt>
                <c:pt idx="5">
                  <c:v>6.1091065718471196</c:v>
                </c:pt>
                <c:pt idx="6">
                  <c:v>5.9334665054550797</c:v>
                </c:pt>
                <c:pt idx="7">
                  <c:v>6.0133400503380701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61888"/>
        <c:axId val="2116551008"/>
      </c:lineChart>
      <c:catAx>
        <c:axId val="21165618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1008"/>
        <c:crosses val="autoZero"/>
        <c:auto val="1"/>
        <c:lblAlgn val="ctr"/>
        <c:lblOffset val="100"/>
        <c:noMultiLvlLbl val="0"/>
      </c:catAx>
      <c:valAx>
        <c:axId val="21165510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618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3">
                  <c:v>7.2440506840395402</c:v>
                </c:pt>
                <c:pt idx="4">
                  <c:v>7.4888059599220398</c:v>
                </c:pt>
                <c:pt idx="5">
                  <c:v>7.4170333786349802</c:v>
                </c:pt>
                <c:pt idx="6">
                  <c:v>7.5104376594044</c:v>
                </c:pt>
                <c:pt idx="7">
                  <c:v>7.2329905248556798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116549376"/>
        <c:axId val="2116548832"/>
      </c:lineChart>
      <c:catAx>
        <c:axId val="2116549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8832"/>
        <c:crosses val="autoZero"/>
        <c:auto val="1"/>
        <c:lblAlgn val="ctr"/>
        <c:lblOffset val="100"/>
        <c:noMultiLvlLbl val="0"/>
      </c:catAx>
      <c:valAx>
        <c:axId val="2116548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93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7.3370420393990798</c:v>
                </c:pt>
                <c:pt idx="1">
                  <c:v>6.6512473867258102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49920"/>
        <c:axId val="2116553184"/>
      </c:lineChart>
      <c:catAx>
        <c:axId val="2116549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3184"/>
        <c:crosses val="autoZero"/>
        <c:auto val="1"/>
        <c:lblAlgn val="ctr"/>
        <c:lblOffset val="100"/>
        <c:noMultiLvlLbl val="0"/>
      </c:catAx>
      <c:valAx>
        <c:axId val="2116553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99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7.54029911695386</c:v>
                </c:pt>
                <c:pt idx="1">
                  <c:v>6.8777974553056804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60800"/>
        <c:axId val="2116553728"/>
      </c:lineChart>
      <c:catAx>
        <c:axId val="2116560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3728"/>
        <c:crosses val="autoZero"/>
        <c:auto val="1"/>
        <c:lblAlgn val="ctr"/>
        <c:lblOffset val="100"/>
        <c:noMultiLvlLbl val="0"/>
      </c:catAx>
      <c:valAx>
        <c:axId val="2116553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60800"/>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28</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2019653936"/>
        <c:axId val="2019650672"/>
      </c:barChart>
      <c:valAx>
        <c:axId val="2019650672"/>
        <c:scaling>
          <c:orientation val="minMax"/>
        </c:scaling>
        <c:delete val="1"/>
        <c:axPos val="t"/>
        <c:numFmt formatCode="General" sourceLinked="1"/>
        <c:majorTickMark val="out"/>
        <c:minorTickMark val="none"/>
        <c:tickLblPos val="nextTo"/>
        <c:crossAx val="2019653936"/>
        <c:crosses val="autoZero"/>
        <c:crossBetween val="between"/>
      </c:valAx>
      <c:catAx>
        <c:axId val="20196539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196506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7.9352910227642104</c:v>
                </c:pt>
                <c:pt idx="1">
                  <c:v>7.6656377248912104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54272"/>
        <c:axId val="2116554816"/>
      </c:lineChart>
      <c:catAx>
        <c:axId val="21165542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4816"/>
        <c:crosses val="autoZero"/>
        <c:auto val="1"/>
        <c:lblAlgn val="ctr"/>
        <c:lblOffset val="100"/>
        <c:noMultiLvlLbl val="0"/>
      </c:catAx>
      <c:valAx>
        <c:axId val="2116554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42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7.0214684453426202</c:v>
                </c:pt>
                <c:pt idx="1">
                  <c:v>7.1210498946179204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56992"/>
        <c:axId val="2116555360"/>
      </c:lineChart>
      <c:catAx>
        <c:axId val="2116556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5360"/>
        <c:crosses val="autoZero"/>
        <c:auto val="1"/>
        <c:lblAlgn val="ctr"/>
        <c:lblOffset val="100"/>
        <c:noMultiLvlLbl val="0"/>
      </c:catAx>
      <c:valAx>
        <c:axId val="21165553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6992"/>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7.8030765071488304</c:v>
                </c:pt>
                <c:pt idx="1">
                  <c:v>7.7397365008344003</c:v>
                </c:pt>
                <c:pt idx="2">
                  <c:v>7.7447921751258999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57536"/>
        <c:axId val="2116555904"/>
      </c:lineChart>
      <c:catAx>
        <c:axId val="2116557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5904"/>
        <c:crosses val="autoZero"/>
        <c:auto val="1"/>
        <c:lblAlgn val="ctr"/>
        <c:lblOffset val="100"/>
        <c:noMultiLvlLbl val="0"/>
      </c:catAx>
      <c:valAx>
        <c:axId val="21165559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75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6.2261036869810296</c:v>
                </c:pt>
                <c:pt idx="1">
                  <c:v>5.84714492538287</c:v>
                </c:pt>
                <c:pt idx="2">
                  <c:v>5.6763986810414897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116547744"/>
        <c:axId val="2116558080"/>
      </c:lineChart>
      <c:catAx>
        <c:axId val="2116547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8080"/>
        <c:crosses val="autoZero"/>
        <c:auto val="1"/>
        <c:lblAlgn val="ctr"/>
        <c:lblOffset val="100"/>
        <c:noMultiLvlLbl val="0"/>
      </c:catAx>
      <c:valAx>
        <c:axId val="21165580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7744"/>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3">
                  <c:v>8.2072944112567807</c:v>
                </c:pt>
                <c:pt idx="4">
                  <c:v>7.8154820881619704</c:v>
                </c:pt>
                <c:pt idx="5">
                  <c:v>7.9754118286299098</c:v>
                </c:pt>
                <c:pt idx="6">
                  <c:v>7.8848241628237004</c:v>
                </c:pt>
                <c:pt idx="7">
                  <c:v>7.9242535640200398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546656"/>
        <c:axId val="2116559712"/>
      </c:lineChart>
      <c:catAx>
        <c:axId val="2116546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59712"/>
        <c:crosses val="autoZero"/>
        <c:auto val="1"/>
        <c:lblAlgn val="ctr"/>
        <c:lblOffset val="100"/>
        <c:noMultiLvlLbl val="0"/>
      </c:catAx>
      <c:valAx>
        <c:axId val="2116559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46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6.9935396784954103</c:v>
                </c:pt>
                <c:pt idx="1">
                  <c:v>7.5421619957162997</c:v>
                </c:pt>
                <c:pt idx="2">
                  <c:v>6.9764851867526696</c:v>
                </c:pt>
                <c:pt idx="3">
                  <c:v>7.0199859242014098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116560256"/>
        <c:axId val="2116875984"/>
      </c:lineChart>
      <c:catAx>
        <c:axId val="2116560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5984"/>
        <c:crosses val="autoZero"/>
        <c:auto val="1"/>
        <c:lblAlgn val="ctr"/>
        <c:lblOffset val="100"/>
        <c:noMultiLvlLbl val="0"/>
      </c:catAx>
      <c:valAx>
        <c:axId val="21168759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5602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8.1180388866936202</c:v>
                </c:pt>
                <c:pt idx="1">
                  <c:v>7.9465200772014901</c:v>
                </c:pt>
                <c:pt idx="2">
                  <c:v>8.3324280722281596</c:v>
                </c:pt>
                <c:pt idx="3">
                  <c:v>8.1224336643852606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116871632"/>
        <c:axId val="2116875440"/>
      </c:lineChart>
      <c:catAx>
        <c:axId val="21168716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5440"/>
        <c:crosses val="autoZero"/>
        <c:auto val="1"/>
        <c:lblAlgn val="ctr"/>
        <c:lblOffset val="100"/>
        <c:noMultiLvlLbl val="0"/>
      </c:catAx>
      <c:valAx>
        <c:axId val="21168754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16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3">
                  <c:v>4.7218701042934201</c:v>
                </c:pt>
                <c:pt idx="4">
                  <c:v>3.89908772982684</c:v>
                </c:pt>
                <c:pt idx="5">
                  <c:v>5.1725967846305503</c:v>
                </c:pt>
                <c:pt idx="6">
                  <c:v>4.9069102814260397</c:v>
                </c:pt>
                <c:pt idx="7">
                  <c:v>4.4119047250588297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77616"/>
        <c:axId val="2116892304"/>
      </c:lineChart>
      <c:catAx>
        <c:axId val="2116877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92304"/>
        <c:crosses val="autoZero"/>
        <c:auto val="1"/>
        <c:lblAlgn val="ctr"/>
        <c:lblOffset val="100"/>
        <c:noMultiLvlLbl val="0"/>
      </c:catAx>
      <c:valAx>
        <c:axId val="21168923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76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5.6223227007765599</c:v>
                </c:pt>
                <c:pt idx="1">
                  <c:v>5.25937224995696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70544"/>
        <c:axId val="2116890672"/>
      </c:lineChart>
      <c:catAx>
        <c:axId val="21168705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90672"/>
        <c:crosses val="autoZero"/>
        <c:auto val="1"/>
        <c:lblAlgn val="ctr"/>
        <c:lblOffset val="100"/>
        <c:noMultiLvlLbl val="0"/>
      </c:catAx>
      <c:valAx>
        <c:axId val="2116890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05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4.1991579353133304</c:v>
                </c:pt>
                <c:pt idx="1">
                  <c:v>3.3880203405232101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81968"/>
        <c:axId val="2116889040"/>
      </c:lineChart>
      <c:catAx>
        <c:axId val="21168819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89040"/>
        <c:crosses val="autoZero"/>
        <c:auto val="1"/>
        <c:lblAlgn val="ctr"/>
        <c:lblOffset val="100"/>
        <c:noMultiLvlLbl val="0"/>
      </c:catAx>
      <c:valAx>
        <c:axId val="21168890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819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24</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2019654480"/>
        <c:axId val="2019651216"/>
      </c:barChart>
      <c:valAx>
        <c:axId val="2019651216"/>
        <c:scaling>
          <c:orientation val="minMax"/>
        </c:scaling>
        <c:delete val="1"/>
        <c:axPos val="t"/>
        <c:numFmt formatCode="0" sourceLinked="1"/>
        <c:majorTickMark val="out"/>
        <c:minorTickMark val="none"/>
        <c:tickLblPos val="nextTo"/>
        <c:crossAx val="2019654480"/>
        <c:crosses val="autoZero"/>
        <c:crossBetween val="between"/>
      </c:valAx>
      <c:catAx>
        <c:axId val="20196544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1965121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3">
                  <c:v>6.8409973521641003</c:v>
                </c:pt>
                <c:pt idx="4">
                  <c:v>6.84255176101881</c:v>
                </c:pt>
                <c:pt idx="5">
                  <c:v>6.8878669738070704</c:v>
                </c:pt>
                <c:pt idx="6">
                  <c:v>7.0987473690935898</c:v>
                </c:pt>
                <c:pt idx="7">
                  <c:v>7.1090928229852697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93392"/>
        <c:axId val="2116885232"/>
      </c:lineChart>
      <c:catAx>
        <c:axId val="2116893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85232"/>
        <c:crosses val="autoZero"/>
        <c:auto val="1"/>
        <c:lblAlgn val="ctr"/>
        <c:lblOffset val="100"/>
        <c:noMultiLvlLbl val="0"/>
      </c:catAx>
      <c:valAx>
        <c:axId val="2116885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9339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2.9123932135042598</c:v>
                </c:pt>
                <c:pt idx="1">
                  <c:v>2.4276420508462802</c:v>
                </c:pt>
                <c:pt idx="2">
                  <c:v>2.1278862283604401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92848"/>
        <c:axId val="2116886320"/>
      </c:lineChart>
      <c:catAx>
        <c:axId val="2116892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86320"/>
        <c:crosses val="autoZero"/>
        <c:auto val="1"/>
        <c:lblAlgn val="ctr"/>
        <c:lblOffset val="100"/>
        <c:noMultiLvlLbl val="0"/>
      </c:catAx>
      <c:valAx>
        <c:axId val="21168863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928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3">
                  <c:v>6.1124786984053001</c:v>
                </c:pt>
                <c:pt idx="4">
                  <c:v>6.05188777565363</c:v>
                </c:pt>
                <c:pt idx="5">
                  <c:v>6.5435180685585799</c:v>
                </c:pt>
                <c:pt idx="6">
                  <c:v>6.8210616810610301</c:v>
                </c:pt>
                <c:pt idx="7">
                  <c:v>6.2674628532311596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89584"/>
        <c:axId val="2116866192"/>
      </c:lineChart>
      <c:catAx>
        <c:axId val="21168895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66192"/>
        <c:crosses val="autoZero"/>
        <c:auto val="1"/>
        <c:lblAlgn val="ctr"/>
        <c:lblOffset val="100"/>
        <c:noMultiLvlLbl val="0"/>
      </c:catAx>
      <c:valAx>
        <c:axId val="2116866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895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3">
                  <c:v>8.7241078176766393</c:v>
                </c:pt>
                <c:pt idx="4">
                  <c:v>8.4560850293796204</c:v>
                </c:pt>
                <c:pt idx="5">
                  <c:v>8.6757142263815901</c:v>
                </c:pt>
                <c:pt idx="6">
                  <c:v>8.4158522834039307</c:v>
                </c:pt>
                <c:pt idx="7">
                  <c:v>8.3344238520824305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97744"/>
        <c:axId val="2116896112"/>
      </c:lineChart>
      <c:catAx>
        <c:axId val="2116897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96112"/>
        <c:crosses val="autoZero"/>
        <c:auto val="1"/>
        <c:lblAlgn val="ctr"/>
        <c:lblOffset val="100"/>
        <c:noMultiLvlLbl val="0"/>
      </c:catAx>
      <c:valAx>
        <c:axId val="2116896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97744"/>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3">
                  <c:v>7.1393498515174496</c:v>
                </c:pt>
                <c:pt idx="4">
                  <c:v>6.9507921194200204</c:v>
                </c:pt>
                <c:pt idx="5">
                  <c:v>7.0932786008847497</c:v>
                </c:pt>
                <c:pt idx="6">
                  <c:v>7.3019299674272702</c:v>
                </c:pt>
                <c:pt idx="7">
                  <c:v>6.7142243545208897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116879248"/>
        <c:axId val="2116878160"/>
      </c:lineChart>
      <c:catAx>
        <c:axId val="2116879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8160"/>
        <c:crosses val="autoZero"/>
        <c:auto val="1"/>
        <c:lblAlgn val="ctr"/>
        <c:lblOffset val="100"/>
        <c:noMultiLvlLbl val="0"/>
      </c:catAx>
      <c:valAx>
        <c:axId val="21168781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1168792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3.3880203405232101</c:v>
                </c:pt>
                <c:pt idx="1">
                  <c:v>6.1411931998313403</c:v>
                </c:pt>
                <c:pt idx="2">
                  <c:v>8.0062438568642698</c:v>
                </c:pt>
                <c:pt idx="3">
                  <c:v>7.1210498946179204</c:v>
                </c:pt>
                <c:pt idx="4">
                  <c:v>5.6763986810414897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2019642512"/>
        <c:axId val="201964305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6.4744226798423874</c:v>
                </c:pt>
                <c:pt idx="2">
                  <c:v>8.2547224203229117</c:v>
                </c:pt>
                <c:pt idx="3">
                  <c:v>7.3349695576317</c:v>
                </c:pt>
                <c:pt idx="4">
                  <c:v>5.885584911252085</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2019644144"/>
        <c:axId val="2019643600"/>
      </c:barChart>
      <c:catAx>
        <c:axId val="201964251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2019643056"/>
        <c:crosses val="autoZero"/>
        <c:auto val="1"/>
        <c:lblAlgn val="ctr"/>
        <c:lblOffset val="200"/>
        <c:noMultiLvlLbl val="0"/>
      </c:catAx>
      <c:valAx>
        <c:axId val="20196430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019642512"/>
        <c:crosses val="autoZero"/>
        <c:crossBetween val="between"/>
      </c:valAx>
      <c:valAx>
        <c:axId val="2019643600"/>
        <c:scaling>
          <c:orientation val="minMax"/>
          <c:max val="0.70000000000000007"/>
          <c:min val="0"/>
        </c:scaling>
        <c:delete val="1"/>
        <c:axPos val="b"/>
        <c:numFmt formatCode="General" sourceLinked="1"/>
        <c:majorTickMark val="out"/>
        <c:minorTickMark val="none"/>
        <c:tickLblPos val="nextTo"/>
        <c:crossAx val="2019644144"/>
        <c:crosses val="max"/>
        <c:crossBetween val="between"/>
      </c:valAx>
      <c:catAx>
        <c:axId val="2019644144"/>
        <c:scaling>
          <c:orientation val="maxMin"/>
        </c:scaling>
        <c:delete val="1"/>
        <c:axPos val="r"/>
        <c:numFmt formatCode="General" sourceLinked="1"/>
        <c:majorTickMark val="out"/>
        <c:minorTickMark val="none"/>
        <c:tickLblPos val="nextTo"/>
        <c:crossAx val="201964360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7.1090928229852697</c:v>
                </c:pt>
                <c:pt idx="1">
                  <c:v>5.25937224995696</c:v>
                </c:pt>
                <c:pt idx="2">
                  <c:v>7.76591518244211</c:v>
                </c:pt>
                <c:pt idx="3">
                  <c:v>6.2674628532311703</c:v>
                </c:pt>
                <c:pt idx="4">
                  <c:v>4.4119047250588297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2019655024"/>
        <c:axId val="2019644688"/>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6.5406835731912469</c:v>
                </c:pt>
                <c:pt idx="1">
                  <c:v>4.7100557508477454</c:v>
                </c:pt>
                <c:pt idx="2">
                  <c:v>7.341301486506806</c:v>
                </c:pt>
                <c:pt idx="3">
                  <c:v>5.8569448919107137</c:v>
                </c:pt>
                <c:pt idx="4">
                  <c:v>4.0015035564707926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2019646320"/>
        <c:axId val="2019645232"/>
      </c:barChart>
      <c:catAx>
        <c:axId val="2019655024"/>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2019644688"/>
        <c:crosses val="autoZero"/>
        <c:auto val="1"/>
        <c:lblAlgn val="ctr"/>
        <c:lblOffset val="200"/>
        <c:noMultiLvlLbl val="0"/>
      </c:catAx>
      <c:valAx>
        <c:axId val="201964468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019655024"/>
        <c:crosses val="autoZero"/>
        <c:crossBetween val="between"/>
      </c:valAx>
      <c:valAx>
        <c:axId val="2019645232"/>
        <c:scaling>
          <c:orientation val="minMax"/>
          <c:max val="0.70000000000000007"/>
          <c:min val="0"/>
        </c:scaling>
        <c:delete val="1"/>
        <c:axPos val="b"/>
        <c:numFmt formatCode="General" sourceLinked="1"/>
        <c:majorTickMark val="out"/>
        <c:minorTickMark val="none"/>
        <c:tickLblPos val="nextTo"/>
        <c:crossAx val="2019646320"/>
        <c:crosses val="max"/>
        <c:crossBetween val="between"/>
      </c:valAx>
      <c:catAx>
        <c:axId val="2019646320"/>
        <c:scaling>
          <c:orientation val="maxMin"/>
        </c:scaling>
        <c:delete val="1"/>
        <c:axPos val="r"/>
        <c:numFmt formatCode="General" sourceLinked="1"/>
        <c:majorTickMark val="out"/>
        <c:minorTickMark val="none"/>
        <c:tickLblPos val="nextTo"/>
        <c:crossAx val="201964523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8971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RXV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Greater Manchester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9244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RXV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Greater Manchester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8683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RXV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Greater Manchester Mental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Greater Manchester Mental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76458158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61448360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2885199829"/>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30873750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1162853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7367120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651976387"/>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540235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751487105"/>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384985254"/>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11457296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2713836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497042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024247001"/>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671517627"/>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99805634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16854812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83699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1610206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597039657"/>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055910071"/>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282397151"/>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22920470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94095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91240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443407545"/>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518228923"/>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4543362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23776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171336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2909795271"/>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603514349"/>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32371928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506182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772409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29615374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161077934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489070868"/>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6445232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71737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385081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835062284"/>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55804047"/>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8607924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70790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119676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39370661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2302123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558050324"/>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85802302"/>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41909735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2660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1153082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349371510"/>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2698818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497959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474203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692537458"/>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1838576627"/>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240789908"/>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17097557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120564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167334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633760382"/>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32240297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184525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8010120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931245687"/>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4323208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9551551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8572427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182124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9530206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30475492"/>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496404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3113251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2388101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0731170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468097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7513531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7664262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6944152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9670919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0684917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0816953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6239942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2782257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33525723"/>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97064958"/>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1168299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9283240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6510808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2514199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8197463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0460784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30647919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2543971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8766086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0468387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6564905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7027415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0055055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80752334"/>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5393737"/>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55379814"/>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08760711"/>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5015321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91636892"/>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95913400"/>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288310659"/>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2852440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655625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7946045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2902971"/>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15807292"/>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1339034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9627021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52534966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Greater Manchester Mental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Friends/Family involvement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Support with physical health needs</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financial advice: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Organising care: </a:t>
            </a:r>
            <a:r>
              <a:rPr lang="en-US" sz="1400" b="0" noProof="0" smtClean="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lang="en-US" sz="1400" b="0" smtClean="0">
                <a:solidFill>
                  <a:prstClr val="black"/>
                </a:solidFill>
                <a:latin typeface="Arial"/>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Side effects: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possible side effects of medicines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243</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20</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960093695"/>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175283947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938753533"/>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361430247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350583377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102587032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2094335914"/>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14045</TotalTime>
  <Words>8677</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Greater Manchester Mental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